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58" r:id="rId4"/>
    <p:sldId id="266" r:id="rId5"/>
    <p:sldId id="297" r:id="rId6"/>
    <p:sldId id="267" r:id="rId7"/>
    <p:sldId id="286" r:id="rId8"/>
    <p:sldId id="296" r:id="rId9"/>
    <p:sldId id="270" r:id="rId10"/>
    <p:sldId id="292" r:id="rId11"/>
    <p:sldId id="288" r:id="rId12"/>
    <p:sldId id="285" r:id="rId13"/>
    <p:sldId id="293" r:id="rId14"/>
    <p:sldId id="290" r:id="rId15"/>
    <p:sldId id="291" r:id="rId16"/>
    <p:sldId id="298" r:id="rId17"/>
    <p:sldId id="294" r:id="rId18"/>
    <p:sldId id="279" r:id="rId19"/>
    <p:sldId id="295" r:id="rId20"/>
    <p:sldId id="274" r:id="rId21"/>
    <p:sldId id="273" r:id="rId22"/>
    <p:sldId id="276" r:id="rId23"/>
    <p:sldId id="277" r:id="rId24"/>
    <p:sldId id="278" r:id="rId25"/>
    <p:sldId id="283" r:id="rId26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6"/>
    <a:srgbClr val="737477"/>
    <a:srgbClr val="B4C6E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33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세부 일정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세부 일정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89868FDC-1959-45BC-93D7-FBEAF1FC5D31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480B31-4624-42F3-848E-CAA370432269}"/>
              </a:ext>
            </a:extLst>
          </p:cNvPr>
          <p:cNvGrpSpPr/>
          <p:nvPr/>
        </p:nvGrpSpPr>
        <p:grpSpPr>
          <a:xfrm>
            <a:off x="329582" y="1135505"/>
            <a:ext cx="11317189" cy="4937708"/>
            <a:chOff x="329582" y="1135505"/>
            <a:chExt cx="11317189" cy="4937708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F8F0F59-2166-4FE2-B14F-41610B1BFFFE}"/>
                </a:ext>
              </a:extLst>
            </p:cNvPr>
            <p:cNvCxnSpPr>
              <a:cxnSpLocks/>
              <a:stCxn id="7" idx="2"/>
              <a:endCxn id="42" idx="0"/>
            </p:cNvCxnSpPr>
            <p:nvPr/>
          </p:nvCxnSpPr>
          <p:spPr>
            <a:xfrm>
              <a:off x="6388919" y="2617666"/>
              <a:ext cx="4302" cy="668384"/>
            </a:xfrm>
            <a:prstGeom prst="straightConnector1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bject 52">
              <a:extLst>
                <a:ext uri="{FF2B5EF4-FFF2-40B4-BE49-F238E27FC236}">
                  <a16:creationId xmlns:a16="http://schemas.microsoft.com/office/drawing/2014/main" id="{A58D55BF-0A55-4BF2-A106-6EF5953298E2}"/>
                </a:ext>
              </a:extLst>
            </p:cNvPr>
            <p:cNvSpPr txBox="1"/>
            <p:nvPr/>
          </p:nvSpPr>
          <p:spPr>
            <a:xfrm>
              <a:off x="2684253" y="5866159"/>
              <a:ext cx="1756622" cy="207054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ctr" anchorCtr="1">
              <a:sp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임직원들을 위한 통계 리포트</a:t>
              </a:r>
              <a:endParaRPr sz="1000">
                <a:latin typeface="나눔고딕" panose="020D0604000000000000" pitchFamily="50" charset="-127"/>
                <a:ea typeface="나눔고딕" panose="020D0604000000000000" pitchFamily="50" charset="-127"/>
                <a:cs typeface="UKIJ CJK"/>
              </a:endParaRPr>
            </a:p>
          </p:txBody>
        </p:sp>
        <p:sp>
          <p:nvSpPr>
            <p:cNvPr id="7" name="object 52">
              <a:extLst>
                <a:ext uri="{FF2B5EF4-FFF2-40B4-BE49-F238E27FC236}">
                  <a16:creationId xmlns:a16="http://schemas.microsoft.com/office/drawing/2014/main" id="{7846BC7F-FF4C-47B8-9EAA-19545F7A2B2F}"/>
                </a:ext>
              </a:extLst>
            </p:cNvPr>
            <p:cNvSpPr txBox="1"/>
            <p:nvPr/>
          </p:nvSpPr>
          <p:spPr>
            <a:xfrm>
              <a:off x="5660250" y="2285344"/>
              <a:ext cx="1457337" cy="332322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t" anchorCtr="1">
              <a:no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생산 관리 현장 프로그램</a:t>
              </a:r>
              <a:endParaRPr sz="1000">
                <a:latin typeface="나눔고딕" panose="020D0604000000000000" pitchFamily="50" charset="-127"/>
                <a:ea typeface="나눔고딕" panose="020D0604000000000000" pitchFamily="50" charset="-127"/>
                <a:cs typeface="UKIJ CJK"/>
              </a:endParaRPr>
            </a:p>
          </p:txBody>
        </p:sp>
        <p:sp>
          <p:nvSpPr>
            <p:cNvPr id="12" name="object 52">
              <a:extLst>
                <a:ext uri="{FF2B5EF4-FFF2-40B4-BE49-F238E27FC236}">
                  <a16:creationId xmlns:a16="http://schemas.microsoft.com/office/drawing/2014/main" id="{1570F6A2-22B4-45D2-9E6F-1BDD8C545AA4}"/>
                </a:ext>
              </a:extLst>
            </p:cNvPr>
            <p:cNvSpPr txBox="1"/>
            <p:nvPr/>
          </p:nvSpPr>
          <p:spPr>
            <a:xfrm>
              <a:off x="2684252" y="2230372"/>
              <a:ext cx="1802801" cy="364315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t" anchorCtr="1">
              <a:no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en-US" altLang="ko-KR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MES</a:t>
              </a: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 프로그램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62706B2D-2FD1-4602-8D65-142E55898D3C}"/>
                </a:ext>
              </a:extLst>
            </p:cNvPr>
            <p:cNvCxnSpPr>
              <a:cxnSpLocks/>
              <a:stCxn id="12" idx="2"/>
              <a:endCxn id="42" idx="1"/>
            </p:cNvCxnSpPr>
            <p:nvPr/>
          </p:nvCxnSpPr>
          <p:spPr>
            <a:xfrm rot="16200000" flipH="1">
              <a:off x="4005643" y="2174696"/>
              <a:ext cx="1238919" cy="2078899"/>
            </a:xfrm>
            <a:prstGeom prst="bentConnector2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8BDD5BB-C9A8-4AEA-B2A9-EDB22FEE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07" y="3267632"/>
              <a:ext cx="593876" cy="593876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4627C8-94B6-4F50-9B95-B97B980D26DD}"/>
                </a:ext>
              </a:extLst>
            </p:cNvPr>
            <p:cNvSpPr txBox="1"/>
            <p:nvPr/>
          </p:nvSpPr>
          <p:spPr>
            <a:xfrm>
              <a:off x="329582" y="3839168"/>
              <a:ext cx="777329" cy="24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51839F6-DCEA-4925-89D4-554FE22A963D}"/>
                </a:ext>
              </a:extLst>
            </p:cNvPr>
            <p:cNvCxnSpPr>
              <a:cxnSpLocks/>
            </p:cNvCxnSpPr>
            <p:nvPr/>
          </p:nvCxnSpPr>
          <p:spPr>
            <a:xfrm>
              <a:off x="989601" y="3578705"/>
              <a:ext cx="1706782" cy="1668262"/>
            </a:xfrm>
            <a:prstGeom prst="bentConnector3">
              <a:avLst>
                <a:gd name="adj1" fmla="val 33358"/>
              </a:avLst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6BD3FC7-36C6-44EB-9C87-8FB5BA9A2130}"/>
                </a:ext>
              </a:extLst>
            </p:cNvPr>
            <p:cNvCxnSpPr>
              <a:cxnSpLocks/>
              <a:stCxn id="34" idx="3"/>
              <a:endCxn id="54" idx="1"/>
            </p:cNvCxnSpPr>
            <p:nvPr/>
          </p:nvCxnSpPr>
          <p:spPr>
            <a:xfrm flipV="1">
              <a:off x="1015183" y="1751882"/>
              <a:ext cx="1869740" cy="1812688"/>
            </a:xfrm>
            <a:prstGeom prst="bentConnector3">
              <a:avLst>
                <a:gd name="adj1" fmla="val 29111"/>
              </a:avLst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6383FFCC-18CD-43F5-828C-257FEA05B9C0}"/>
                </a:ext>
              </a:extLst>
            </p:cNvPr>
            <p:cNvCxnSpPr>
              <a:cxnSpLocks/>
              <a:stCxn id="57" idx="3"/>
              <a:endCxn id="75" idx="1"/>
            </p:cNvCxnSpPr>
            <p:nvPr/>
          </p:nvCxnSpPr>
          <p:spPr>
            <a:xfrm>
              <a:off x="6998858" y="1760393"/>
              <a:ext cx="2276181" cy="3422176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504625B1-66A7-4732-9BFA-FB75B21E7DB7}"/>
                </a:ext>
              </a:extLst>
            </p:cNvPr>
            <p:cNvCxnSpPr>
              <a:cxnSpLocks/>
              <a:stCxn id="57" idx="3"/>
              <a:endCxn id="72" idx="1"/>
            </p:cNvCxnSpPr>
            <p:nvPr/>
          </p:nvCxnSpPr>
          <p:spPr>
            <a:xfrm>
              <a:off x="6998857" y="1760393"/>
              <a:ext cx="2284201" cy="187387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C60E277-A714-4827-92E7-BB657EBDF41D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184837" y="1751882"/>
              <a:ext cx="1427869" cy="8511"/>
            </a:xfrm>
            <a:prstGeom prst="straightConnector1">
              <a:avLst/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34CF24-49A7-4C80-B1AD-F216D4395FFA}"/>
                </a:ext>
              </a:extLst>
            </p:cNvPr>
            <p:cNvCxnSpPr>
              <a:cxnSpLocks/>
              <a:stCxn id="57" idx="1"/>
              <a:endCxn id="54" idx="3"/>
            </p:cNvCxnSpPr>
            <p:nvPr/>
          </p:nvCxnSpPr>
          <p:spPr>
            <a:xfrm flipH="1" flipV="1">
              <a:off x="4184837" y="1751882"/>
              <a:ext cx="1427869" cy="8511"/>
            </a:xfrm>
            <a:prstGeom prst="straightConnector1">
              <a:avLst/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5EF5FF4-C616-4802-98F6-248771B3C6D2}"/>
                </a:ext>
              </a:extLst>
            </p:cNvPr>
            <p:cNvCxnSpPr>
              <a:cxnSpLocks/>
              <a:stCxn id="57" idx="3"/>
              <a:endCxn id="95" idx="1"/>
            </p:cNvCxnSpPr>
            <p:nvPr/>
          </p:nvCxnSpPr>
          <p:spPr>
            <a:xfrm>
              <a:off x="6998857" y="1760394"/>
              <a:ext cx="2284201" cy="2057"/>
            </a:xfrm>
            <a:prstGeom prst="straightConnector1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46B778A-831F-48B0-98B4-BBD8FAF6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86" y="1329991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1433E1E-F9F9-4BEF-AA5D-7A4D2D0BC371}"/>
                </a:ext>
              </a:extLst>
            </p:cNvPr>
            <p:cNvGrpSpPr/>
            <p:nvPr/>
          </p:nvGrpSpPr>
          <p:grpSpPr>
            <a:xfrm>
              <a:off x="9283058" y="1135505"/>
              <a:ext cx="914162" cy="1084026"/>
              <a:chOff x="9284267" y="824701"/>
              <a:chExt cx="914281" cy="1084167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06AC784-090A-4246-A57D-D125F1CB1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2986155-4FAC-4E70-A6BF-D7068FC20464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AC418B57-7F1D-485E-8065-DFDFB2F4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366" y="3201806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04527F0A-6DC5-4071-8E9F-95A948D98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86" y="4771126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A6C2412-BA1B-4B73-85C3-DB02FA5BF4C6}"/>
                </a:ext>
              </a:extLst>
            </p:cNvPr>
            <p:cNvSpPr txBox="1"/>
            <p:nvPr/>
          </p:nvSpPr>
          <p:spPr>
            <a:xfrm>
              <a:off x="9989007" y="3973069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25525FF-1CBC-4419-A787-06D1B3C3C137}"/>
                </a:ext>
              </a:extLst>
            </p:cNvPr>
            <p:cNvSpPr txBox="1"/>
            <p:nvPr/>
          </p:nvSpPr>
          <p:spPr>
            <a:xfrm>
              <a:off x="9992363" y="5589232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D9BAEC5-59D8-408E-B9A9-AECA7AB5A888}"/>
                </a:ext>
              </a:extLst>
            </p:cNvPr>
            <p:cNvSpPr txBox="1"/>
            <p:nvPr/>
          </p:nvSpPr>
          <p:spPr>
            <a:xfrm>
              <a:off x="9992363" y="2148910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1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BC0D80-B0E7-4CF4-9DAD-1C768183F5F9}"/>
                </a:ext>
              </a:extLst>
            </p:cNvPr>
            <p:cNvGrpSpPr/>
            <p:nvPr/>
          </p:nvGrpSpPr>
          <p:grpSpPr>
            <a:xfrm>
              <a:off x="2721965" y="4690847"/>
              <a:ext cx="1681200" cy="1083971"/>
              <a:chOff x="6888175" y="1235782"/>
              <a:chExt cx="2615247" cy="153375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AFE4699-9B11-4B23-8442-00B322485ED8}"/>
                  </a:ext>
                </a:extLst>
              </p:cNvPr>
              <p:cNvSpPr/>
              <p:nvPr/>
            </p:nvSpPr>
            <p:spPr>
              <a:xfrm>
                <a:off x="6888175" y="1235782"/>
                <a:ext cx="2615247" cy="1533750"/>
              </a:xfrm>
              <a:prstGeom prst="rect">
                <a:avLst/>
              </a:prstGeom>
              <a:solidFill>
                <a:srgbClr val="1F386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Azure</a:t>
                </a:r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4905E6D-3166-4190-9E58-838ADC89CD07}"/>
                  </a:ext>
                </a:extLst>
              </p:cNvPr>
              <p:cNvSpPr/>
              <p:nvPr/>
            </p:nvSpPr>
            <p:spPr>
              <a:xfrm>
                <a:off x="7371858" y="1657992"/>
                <a:ext cx="1670953" cy="7900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ASP.NET 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MVC5</a:t>
                </a:r>
                <a:endParaRPr lang="ko-KR" altLang="en-US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A06BD65-F6A1-497D-B39D-9A3AE023D8BA}"/>
                </a:ext>
              </a:extLst>
            </p:cNvPr>
            <p:cNvGrpSpPr/>
            <p:nvPr/>
          </p:nvGrpSpPr>
          <p:grpSpPr>
            <a:xfrm>
              <a:off x="5664553" y="3286050"/>
              <a:ext cx="1457337" cy="1095111"/>
              <a:chOff x="1950301" y="1235782"/>
              <a:chExt cx="2931782" cy="170279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78D1313-6038-4189-8705-DA5B8B24B8C3}"/>
                  </a:ext>
                </a:extLst>
              </p:cNvPr>
              <p:cNvSpPr/>
              <p:nvPr/>
            </p:nvSpPr>
            <p:spPr>
              <a:xfrm>
                <a:off x="1950301" y="1235782"/>
                <a:ext cx="2931782" cy="1702790"/>
              </a:xfrm>
              <a:prstGeom prst="rect">
                <a:avLst/>
              </a:prstGeom>
              <a:solidFill>
                <a:srgbClr val="1F386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</a:t>
                </a:r>
              </a:p>
              <a:p>
                <a:pPr algn="ctr"/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순서도: 자기 디스크 42">
                <a:extLst>
                  <a:ext uri="{FF2B5EF4-FFF2-40B4-BE49-F238E27FC236}">
                    <a16:creationId xmlns:a16="http://schemas.microsoft.com/office/drawing/2014/main" id="{DFBB31B0-9BDE-4EE9-A128-D263563A714E}"/>
                  </a:ext>
                </a:extLst>
              </p:cNvPr>
              <p:cNvSpPr/>
              <p:nvPr/>
            </p:nvSpPr>
            <p:spPr>
              <a:xfrm>
                <a:off x="2314658" y="1710500"/>
                <a:ext cx="2203066" cy="966584"/>
              </a:xfrm>
              <a:prstGeom prst="flowChartMagneticDisk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SQL Server 2019</a:t>
                </a:r>
                <a:endParaRPr lang="en-US" altLang="ko-KR" sz="10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3E9F97F-DDC5-483B-A3E2-54B9554CC0CE}"/>
                </a:ext>
              </a:extLst>
            </p:cNvPr>
            <p:cNvSpPr/>
            <p:nvPr/>
          </p:nvSpPr>
          <p:spPr>
            <a:xfrm>
              <a:off x="2884922" y="1307360"/>
              <a:ext cx="1299915" cy="889044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</a:t>
              </a:r>
              <a:r>
                <a:rPr lang="en-US" altLang="ko-KR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  <a:p>
              <a:pPr algn="ctr"/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3766508-BB1E-4FCA-A148-E747D258F265}"/>
                </a:ext>
              </a:extLst>
            </p:cNvPr>
            <p:cNvSpPr/>
            <p:nvPr/>
          </p:nvSpPr>
          <p:spPr>
            <a:xfrm>
              <a:off x="3104857" y="1553381"/>
              <a:ext cx="937638" cy="4856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Winodw Application</a:t>
              </a:r>
              <a:endPara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914CCFF-E6FE-4935-AC75-0C739074A7E7}"/>
                </a:ext>
              </a:extLst>
            </p:cNvPr>
            <p:cNvSpPr/>
            <p:nvPr/>
          </p:nvSpPr>
          <p:spPr>
            <a:xfrm>
              <a:off x="5612706" y="1303314"/>
              <a:ext cx="1386151" cy="914159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현장 작업용 </a:t>
              </a:r>
              <a:r>
                <a:rPr lang="en-US" altLang="ko-KR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  <a:p>
              <a:pPr algn="ctr"/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5A362AD-698B-4108-83E2-B695B4B5861F}"/>
                </a:ext>
              </a:extLst>
            </p:cNvPr>
            <p:cNvSpPr/>
            <p:nvPr/>
          </p:nvSpPr>
          <p:spPr>
            <a:xfrm>
              <a:off x="5843234" y="1569543"/>
              <a:ext cx="944327" cy="4856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POP Application</a:t>
              </a:r>
              <a:endPara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29277F70-5A0F-434E-8631-861FC409BCC5}"/>
                </a:ext>
              </a:extLst>
            </p:cNvPr>
            <p:cNvCxnSpPr>
              <a:cxnSpLocks/>
              <a:stCxn id="37" idx="3"/>
              <a:endCxn id="42" idx="2"/>
            </p:cNvCxnSpPr>
            <p:nvPr/>
          </p:nvCxnSpPr>
          <p:spPr>
            <a:xfrm flipV="1">
              <a:off x="4403164" y="4381161"/>
              <a:ext cx="1990057" cy="851671"/>
            </a:xfrm>
            <a:prstGeom prst="bentConnector2">
              <a:avLst/>
            </a:prstGeom>
            <a:ln w="57150">
              <a:solidFill>
                <a:srgbClr val="004D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A3E87D6-1105-4E79-A5E0-6E898C3C7A4E}"/>
                </a:ext>
              </a:extLst>
            </p:cNvPr>
            <p:cNvGrpSpPr/>
            <p:nvPr/>
          </p:nvGrpSpPr>
          <p:grpSpPr>
            <a:xfrm>
              <a:off x="9283058" y="3007320"/>
              <a:ext cx="914162" cy="1084026"/>
              <a:chOff x="9284267" y="824701"/>
              <a:chExt cx="914281" cy="1084167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A40B0D3-A6C5-4EC3-B654-1170E69B1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67AEA4E-452C-49AA-888A-536A14FCB48A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5887B49-BD24-4629-BFC3-52FFB383EC7F}"/>
                </a:ext>
              </a:extLst>
            </p:cNvPr>
            <p:cNvGrpSpPr/>
            <p:nvPr/>
          </p:nvGrpSpPr>
          <p:grpSpPr>
            <a:xfrm>
              <a:off x="9275038" y="4555625"/>
              <a:ext cx="914162" cy="1084026"/>
              <a:chOff x="9284267" y="824701"/>
              <a:chExt cx="914281" cy="1084167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4602F32-A8AC-4D7D-97EC-1EE53DCF7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884C7A4-1A69-4F91-8BDB-E57014FFD975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76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시스템 구성도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5" name="직사각형 10">
            <a:extLst>
              <a:ext uri="{FF2B5EF4-FFF2-40B4-BE49-F238E27FC236}">
                <a16:creationId xmlns:a16="http://schemas.microsoft.com/office/drawing/2014/main" id="{43583354-2DC7-4227-AE33-0EE3777B1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399" y="2523584"/>
            <a:ext cx="39604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과정 등의 흐름을 전체적으로 나타냄 </a:t>
            </a:r>
          </a:p>
        </p:txBody>
      </p:sp>
    </p:spTree>
    <p:extLst>
      <p:ext uri="{BB962C8B-B14F-4D97-AF65-F5344CB8AC3E}">
        <p14:creationId xmlns:p14="http://schemas.microsoft.com/office/powerpoint/2010/main" val="305841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CBDDBC3-7B0D-43DD-8617-EBC0F97ED33B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Tier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1026" name="Picture 2" descr="Few questions regarding BLL and DAL in my first 3-tier Winform Application  - Stack Overflow">
            <a:extLst>
              <a:ext uri="{FF2B5EF4-FFF2-40B4-BE49-F238E27FC236}">
                <a16:creationId xmlns:a16="http://schemas.microsoft.com/office/drawing/2014/main" id="{EA14BB89-F79D-4542-ACB8-F23AACE2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895596"/>
            <a:ext cx="54673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A4072651-4052-4930-8317-5F4704FC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814388"/>
            <a:ext cx="546735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5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608712" cy="365304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3 Tier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구조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7895406" y="2477417"/>
            <a:ext cx="39600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5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D62CD-0DF3-4718-A2F2-727896D77420}"/>
              </a:ext>
            </a:extLst>
          </p:cNvPr>
          <p:cNvGrpSpPr/>
          <p:nvPr/>
        </p:nvGrpSpPr>
        <p:grpSpPr>
          <a:xfrm>
            <a:off x="1215377" y="3383163"/>
            <a:ext cx="9911271" cy="1565167"/>
            <a:chOff x="1359111" y="2096526"/>
            <a:chExt cx="9912562" cy="1565371"/>
          </a:xfrm>
        </p:grpSpPr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FC53E5C-2685-490A-90D9-2AC789FB2D48}"/>
                </a:ext>
              </a:extLst>
            </p:cNvPr>
            <p:cNvCxnSpPr>
              <a:cxnSpLocks/>
              <a:stCxn id="27" idx="2"/>
              <a:endCxn id="33" idx="2"/>
            </p:cNvCxnSpPr>
            <p:nvPr/>
          </p:nvCxnSpPr>
          <p:spPr>
            <a:xfrm rot="5400000">
              <a:off x="4815158" y="2347389"/>
              <a:ext cx="18816" cy="1744607"/>
            </a:xfrm>
            <a:prstGeom prst="bentConnector3">
              <a:avLst>
                <a:gd name="adj1" fmla="val 6124402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89709274-5A87-4B91-A733-85C97B977825}"/>
                </a:ext>
              </a:extLst>
            </p:cNvPr>
            <p:cNvCxnSpPr>
              <a:cxnSpLocks/>
              <a:stCxn id="27" idx="0"/>
              <a:endCxn id="28" idx="0"/>
            </p:cNvCxnSpPr>
            <p:nvPr/>
          </p:nvCxnSpPr>
          <p:spPr>
            <a:xfrm rot="5400000" flipH="1" flipV="1">
              <a:off x="6870828" y="1331412"/>
              <a:ext cx="30003" cy="2377916"/>
            </a:xfrm>
            <a:prstGeom prst="bentConnector3">
              <a:avLst>
                <a:gd name="adj1" fmla="val 1812347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597C1B-4F75-41C9-BAA1-ECB8967AC9A4}"/>
                </a:ext>
              </a:extLst>
            </p:cNvPr>
            <p:cNvSpPr/>
            <p:nvPr/>
          </p:nvSpPr>
          <p:spPr>
            <a:xfrm>
              <a:off x="1648018" y="2535369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</a:t>
              </a:r>
              <a:endParaRPr lang="en-US" altLang="ko-KR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인터페이스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0036C5-356C-4869-B69A-5F2F56EF4506}"/>
                </a:ext>
              </a:extLst>
            </p:cNvPr>
            <p:cNvSpPr/>
            <p:nvPr/>
          </p:nvSpPr>
          <p:spPr>
            <a:xfrm>
              <a:off x="4977126" y="2535371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VO</a:t>
              </a:r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266A4F-D8CC-4DB3-A995-018E38F93181}"/>
                </a:ext>
              </a:extLst>
            </p:cNvPr>
            <p:cNvSpPr/>
            <p:nvPr/>
          </p:nvSpPr>
          <p:spPr>
            <a:xfrm>
              <a:off x="7355042" y="2505368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DAC</a:t>
              </a:r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173F7CFF-7BE6-4E42-B1D8-C89CC667985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rot="5400000" flipH="1">
              <a:off x="9179882" y="2075182"/>
              <a:ext cx="345391" cy="2555587"/>
            </a:xfrm>
            <a:prstGeom prst="bentConnector3">
              <a:avLst>
                <a:gd name="adj1" fmla="val -241749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AEBB803B-DF11-4FA8-90B8-7A26807D3421}"/>
                </a:ext>
              </a:extLst>
            </p:cNvPr>
            <p:cNvCxnSpPr>
              <a:stCxn id="28" idx="0"/>
              <a:endCxn id="27" idx="0"/>
            </p:cNvCxnSpPr>
            <p:nvPr/>
          </p:nvCxnSpPr>
          <p:spPr>
            <a:xfrm rot="16200000" flipH="1" flipV="1">
              <a:off x="6870826" y="1331410"/>
              <a:ext cx="30003" cy="2377916"/>
            </a:xfrm>
            <a:prstGeom prst="bentConnector3">
              <a:avLst>
                <a:gd name="adj1" fmla="val -2746762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89ABF-2B08-489F-AC9F-2FF3CF8F2988}"/>
                </a:ext>
              </a:extLst>
            </p:cNvPr>
            <p:cNvSpPr/>
            <p:nvPr/>
          </p:nvSpPr>
          <p:spPr>
            <a:xfrm>
              <a:off x="3232519" y="2554186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Service</a:t>
              </a:r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A3162A-3914-4DE8-AC91-F5F796BBF718}"/>
                </a:ext>
              </a:extLst>
            </p:cNvPr>
            <p:cNvSpPr/>
            <p:nvPr/>
          </p:nvSpPr>
          <p:spPr>
            <a:xfrm>
              <a:off x="1359111" y="2158657"/>
              <a:ext cx="3518786" cy="13970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DDAB42-0F56-474D-9E22-6E25E4BF343C}"/>
                </a:ext>
              </a:extLst>
            </p:cNvPr>
            <p:cNvCxnSpPr>
              <a:cxnSpLocks/>
              <a:stCxn id="33" idx="0"/>
              <a:endCxn id="26" idx="0"/>
            </p:cNvCxnSpPr>
            <p:nvPr/>
          </p:nvCxnSpPr>
          <p:spPr>
            <a:xfrm rot="16200000" flipV="1">
              <a:off x="3150604" y="1752526"/>
              <a:ext cx="18818" cy="1584502"/>
            </a:xfrm>
            <a:prstGeom prst="bentConnector3">
              <a:avLst>
                <a:gd name="adj1" fmla="val 4636633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방, 머그, 오토만이(가) 표시된 사진&#10;&#10;자동 생성된 설명">
              <a:extLst>
                <a:ext uri="{FF2B5EF4-FFF2-40B4-BE49-F238E27FC236}">
                  <a16:creationId xmlns:a16="http://schemas.microsoft.com/office/drawing/2014/main" id="{31E8B79B-5FF5-48CE-9E02-6A3AB7667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942" y="2096526"/>
              <a:ext cx="1552731" cy="1132574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EFE1B1C-C1E1-43C6-9DCC-AA2900BE193F}"/>
                </a:ext>
              </a:extLst>
            </p:cNvPr>
            <p:cNvSpPr/>
            <p:nvPr/>
          </p:nvSpPr>
          <p:spPr>
            <a:xfrm>
              <a:off x="9876387" y="3196103"/>
              <a:ext cx="1332013" cy="4657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788" rIns="46788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Database</a:t>
              </a: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DFFC26-872C-481C-ADCF-7375EFDAD805}"/>
              </a:ext>
            </a:extLst>
          </p:cNvPr>
          <p:cNvSpPr/>
          <p:nvPr/>
        </p:nvSpPr>
        <p:spPr>
          <a:xfrm>
            <a:off x="167265" y="224566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1CAC645-5DBE-4984-B76C-1930C4BE2E39}"/>
              </a:ext>
            </a:extLst>
          </p:cNvPr>
          <p:cNvSpPr/>
          <p:nvPr/>
        </p:nvSpPr>
        <p:spPr>
          <a:xfrm>
            <a:off x="573563" y="1507959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 설정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86AE50-FC9E-4226-83A8-19D57A18B352}"/>
              </a:ext>
            </a:extLst>
          </p:cNvPr>
          <p:cNvSpPr/>
          <p:nvPr/>
        </p:nvSpPr>
        <p:spPr>
          <a:xfrm>
            <a:off x="573563" y="763281"/>
            <a:ext cx="1364222" cy="294736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메뉴에서</a:t>
            </a:r>
            <a:endParaRPr lang="en-US" altLang="ko-KR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 정보 설정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BC6A7FE-9F56-4A77-82CA-A786E651F931}"/>
              </a:ext>
            </a:extLst>
          </p:cNvPr>
          <p:cNvSpPr/>
          <p:nvPr/>
        </p:nvSpPr>
        <p:spPr>
          <a:xfrm>
            <a:off x="573563" y="118347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품번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B53E5A-E783-4713-82C6-F77C49E3C1E9}"/>
              </a:ext>
            </a:extLst>
          </p:cNvPr>
          <p:cNvSpPr/>
          <p:nvPr/>
        </p:nvSpPr>
        <p:spPr>
          <a:xfrm>
            <a:off x="573563" y="183244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품번 공정 관계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46090E-4C6C-43DF-981B-3B9BFF0733DE}"/>
              </a:ext>
            </a:extLst>
          </p:cNvPr>
          <p:cNvSpPr/>
          <p:nvPr/>
        </p:nvSpPr>
        <p:spPr>
          <a:xfrm>
            <a:off x="2063316" y="150944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관리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F4EBE5A-85B1-48BA-A048-91CE0FEB6B2C}"/>
              </a:ext>
            </a:extLst>
          </p:cNvPr>
          <p:cNvSpPr/>
          <p:nvPr/>
        </p:nvSpPr>
        <p:spPr>
          <a:xfrm>
            <a:off x="2063316" y="831455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2AB2055-365F-403A-95C4-E304A651E58B}"/>
              </a:ext>
            </a:extLst>
          </p:cNvPr>
          <p:cNvSpPr/>
          <p:nvPr/>
        </p:nvSpPr>
        <p:spPr>
          <a:xfrm>
            <a:off x="2063316" y="118347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그룹 관리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20EC1E-7C86-4E9A-942A-7FEBED438F33}"/>
              </a:ext>
            </a:extLst>
          </p:cNvPr>
          <p:cNvSpPr/>
          <p:nvPr/>
        </p:nvSpPr>
        <p:spPr>
          <a:xfrm>
            <a:off x="573563" y="2481401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BOM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821424-5478-4395-BC95-7FCAFCAD270E}"/>
              </a:ext>
            </a:extLst>
          </p:cNvPr>
          <p:cNvSpPr/>
          <p:nvPr/>
        </p:nvSpPr>
        <p:spPr>
          <a:xfrm>
            <a:off x="573563" y="215692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창고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C95F5E-644F-48BD-B8E4-CF403808856B}"/>
              </a:ext>
            </a:extLst>
          </p:cNvPr>
          <p:cNvSpPr/>
          <p:nvPr/>
        </p:nvSpPr>
        <p:spPr>
          <a:xfrm>
            <a:off x="266318" y="665595"/>
            <a:ext cx="3335825" cy="278949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9BD94C5-6906-4099-A5A7-F79CB4E2FE16}"/>
              </a:ext>
            </a:extLst>
          </p:cNvPr>
          <p:cNvSpPr/>
          <p:nvPr/>
        </p:nvSpPr>
        <p:spPr>
          <a:xfrm>
            <a:off x="440143" y="3934777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 관리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5C8817E-A8D6-4C6F-A3B5-E89B23E388CE}"/>
              </a:ext>
            </a:extLst>
          </p:cNvPr>
          <p:cNvSpPr/>
          <p:nvPr/>
        </p:nvSpPr>
        <p:spPr>
          <a:xfrm>
            <a:off x="440143" y="428680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주문서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91601AF-1699-4DB6-AF50-276EEDF60587}"/>
              </a:ext>
            </a:extLst>
          </p:cNvPr>
          <p:cNvSpPr/>
          <p:nvPr/>
        </p:nvSpPr>
        <p:spPr>
          <a:xfrm>
            <a:off x="8177919" y="5407239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 관리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76B7062-0268-4B86-B441-8B200CB0AFCB}"/>
              </a:ext>
            </a:extLst>
          </p:cNvPr>
          <p:cNvSpPr/>
          <p:nvPr/>
        </p:nvSpPr>
        <p:spPr>
          <a:xfrm>
            <a:off x="8167944" y="5677543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완제품 출하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D0C2F1-A3B3-4C0A-B702-7C2B65D136B7}"/>
              </a:ext>
            </a:extLst>
          </p:cNvPr>
          <p:cNvSpPr/>
          <p:nvPr/>
        </p:nvSpPr>
        <p:spPr>
          <a:xfrm>
            <a:off x="440143" y="4638822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확정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94BC817-2607-401F-9ABD-E793E0E3DC9C}"/>
              </a:ext>
            </a:extLst>
          </p:cNvPr>
          <p:cNvSpPr/>
          <p:nvPr/>
        </p:nvSpPr>
        <p:spPr>
          <a:xfrm>
            <a:off x="4202656" y="5245463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관리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F49216B-5CE5-48A1-BC7F-768FF1F74760}"/>
              </a:ext>
            </a:extLst>
          </p:cNvPr>
          <p:cNvSpPr/>
          <p:nvPr/>
        </p:nvSpPr>
        <p:spPr>
          <a:xfrm>
            <a:off x="449472" y="4877563"/>
            <a:ext cx="1364222" cy="226561"/>
          </a:xfrm>
          <a:prstGeom prst="rect">
            <a:avLst/>
          </a:prstGeom>
          <a:solidFill>
            <a:srgbClr val="E8EDF8"/>
          </a:solidFill>
          <a:ln w="19050">
            <a:solidFill>
              <a:srgbClr val="B4C6E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364400"/>
                      <a:gd name="connsiteY0" fmla="*/ 0 h 226591"/>
                      <a:gd name="connsiteX1" fmla="*/ 1364400 w 1364400"/>
                      <a:gd name="connsiteY1" fmla="*/ 0 h 226591"/>
                      <a:gd name="connsiteX2" fmla="*/ 1364400 w 1364400"/>
                      <a:gd name="connsiteY2" fmla="*/ 226591 h 226591"/>
                      <a:gd name="connsiteX3" fmla="*/ 0 w 1364400"/>
                      <a:gd name="connsiteY3" fmla="*/ 226591 h 226591"/>
                      <a:gd name="connsiteX4" fmla="*/ 0 w 1364400"/>
                      <a:gd name="connsiteY4" fmla="*/ 0 h 226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4400" h="226591" fill="none" extrusionOk="0">
                        <a:moveTo>
                          <a:pt x="0" y="0"/>
                        </a:moveTo>
                        <a:cubicBezTo>
                          <a:pt x="230551" y="-94811"/>
                          <a:pt x="1154594" y="-70659"/>
                          <a:pt x="1364400" y="0"/>
                        </a:cubicBezTo>
                        <a:cubicBezTo>
                          <a:pt x="1376780" y="68570"/>
                          <a:pt x="1373894" y="148146"/>
                          <a:pt x="1364400" y="226591"/>
                        </a:cubicBezTo>
                        <a:cubicBezTo>
                          <a:pt x="1043407" y="172009"/>
                          <a:pt x="444333" y="163011"/>
                          <a:pt x="0" y="226591"/>
                        </a:cubicBezTo>
                        <a:cubicBezTo>
                          <a:pt x="-14779" y="113900"/>
                          <a:pt x="13386" y="35501"/>
                          <a:pt x="0" y="0"/>
                        </a:cubicBezTo>
                        <a:close/>
                      </a:path>
                      <a:path w="1364400" h="226591" stroke="0" extrusionOk="0">
                        <a:moveTo>
                          <a:pt x="0" y="0"/>
                        </a:moveTo>
                        <a:cubicBezTo>
                          <a:pt x="628107" y="31373"/>
                          <a:pt x="818716" y="-36230"/>
                          <a:pt x="1364400" y="0"/>
                        </a:cubicBezTo>
                        <a:cubicBezTo>
                          <a:pt x="1384687" y="29743"/>
                          <a:pt x="1357150" y="135397"/>
                          <a:pt x="1364400" y="226591"/>
                        </a:cubicBezTo>
                        <a:cubicBezTo>
                          <a:pt x="804539" y="144332"/>
                          <a:pt x="457606" y="240682"/>
                          <a:pt x="0" y="226591"/>
                        </a:cubicBezTo>
                        <a:cubicBezTo>
                          <a:pt x="9511" y="158191"/>
                          <a:pt x="18123" y="719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납품서 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B1B4454-5F6B-464D-BC04-B7C63BF14F51}"/>
              </a:ext>
            </a:extLst>
          </p:cNvPr>
          <p:cNvSpPr/>
          <p:nvPr/>
        </p:nvSpPr>
        <p:spPr>
          <a:xfrm>
            <a:off x="4202656" y="5505162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입고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609231-1CC8-435C-97AE-F2F059A17B95}"/>
              </a:ext>
            </a:extLst>
          </p:cNvPr>
          <p:cNvCxnSpPr>
            <a:cxnSpLocks/>
          </p:cNvCxnSpPr>
          <p:nvPr/>
        </p:nvCxnSpPr>
        <p:spPr>
          <a:xfrm>
            <a:off x="1918201" y="3455086"/>
            <a:ext cx="9419" cy="341340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7950221-AD8E-47CC-A652-44E18BB93232}"/>
              </a:ext>
            </a:extLst>
          </p:cNvPr>
          <p:cNvSpPr/>
          <p:nvPr/>
        </p:nvSpPr>
        <p:spPr>
          <a:xfrm>
            <a:off x="1985352" y="3914905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관리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D0953C3-4835-463D-AC4B-9A9D0801B5BA}"/>
              </a:ext>
            </a:extLst>
          </p:cNvPr>
          <p:cNvSpPr/>
          <p:nvPr/>
        </p:nvSpPr>
        <p:spPr>
          <a:xfrm>
            <a:off x="1985352" y="4266929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지시 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5400A8-04D5-468E-9ECA-2D231F91F552}"/>
              </a:ext>
            </a:extLst>
          </p:cNvPr>
          <p:cNvSpPr/>
          <p:nvPr/>
        </p:nvSpPr>
        <p:spPr>
          <a:xfrm>
            <a:off x="573563" y="2805882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1872EB8-8CA8-4DEF-973C-7D1EC5F74230}"/>
              </a:ext>
            </a:extLst>
          </p:cNvPr>
          <p:cNvSpPr/>
          <p:nvPr/>
        </p:nvSpPr>
        <p:spPr>
          <a:xfrm>
            <a:off x="573563" y="3130364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공정 관계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3CAD503-0DB7-4E60-9E5E-6B90D0F29C64}"/>
              </a:ext>
            </a:extLst>
          </p:cNvPr>
          <p:cNvSpPr/>
          <p:nvPr/>
        </p:nvSpPr>
        <p:spPr>
          <a:xfrm>
            <a:off x="3999371" y="3396843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C86582F-7D3C-4623-B653-A7CA2137806C}"/>
              </a:ext>
            </a:extLst>
          </p:cNvPr>
          <p:cNvSpPr/>
          <p:nvPr/>
        </p:nvSpPr>
        <p:spPr>
          <a:xfrm>
            <a:off x="4001255" y="3743741"/>
            <a:ext cx="5822655" cy="2527447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6ADD4C5-6D2E-4BBA-95F6-E07C95AC1E05}"/>
              </a:ext>
            </a:extLst>
          </p:cNvPr>
          <p:cNvSpPr/>
          <p:nvPr/>
        </p:nvSpPr>
        <p:spPr>
          <a:xfrm>
            <a:off x="7799474" y="274661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DFF6C4C-DC5F-4BAF-8695-F9506B599DE3}"/>
              </a:ext>
            </a:extLst>
          </p:cNvPr>
          <p:cNvSpPr/>
          <p:nvPr/>
        </p:nvSpPr>
        <p:spPr>
          <a:xfrm>
            <a:off x="8059952" y="1522522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제조 종합 효율 조회 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6ACF5A-29B1-4F96-B908-A539230D1F2E}"/>
              </a:ext>
            </a:extLst>
          </p:cNvPr>
          <p:cNvSpPr/>
          <p:nvPr/>
        </p:nvSpPr>
        <p:spPr>
          <a:xfrm>
            <a:off x="8059952" y="885466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리포트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832D36B-7CAA-45B3-9FED-85D222C8ABFC}"/>
              </a:ext>
            </a:extLst>
          </p:cNvPr>
          <p:cNvSpPr/>
          <p:nvPr/>
        </p:nvSpPr>
        <p:spPr>
          <a:xfrm>
            <a:off x="8059952" y="1237489"/>
            <a:ext cx="1592949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계획대비 생산 실적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0590FE-286C-4973-BD2E-D3200358317D}"/>
              </a:ext>
            </a:extLst>
          </p:cNvPr>
          <p:cNvSpPr/>
          <p:nvPr/>
        </p:nvSpPr>
        <p:spPr>
          <a:xfrm>
            <a:off x="8059952" y="1807555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데이터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C496C51-2718-4CD2-8477-55E772E76D69}"/>
              </a:ext>
            </a:extLst>
          </p:cNvPr>
          <p:cNvSpPr/>
          <p:nvPr/>
        </p:nvSpPr>
        <p:spPr>
          <a:xfrm>
            <a:off x="8058309" y="2379535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재고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85B878C-17A6-49AA-87DF-A22D57EB8317}"/>
              </a:ext>
            </a:extLst>
          </p:cNvPr>
          <p:cNvSpPr/>
          <p:nvPr/>
        </p:nvSpPr>
        <p:spPr>
          <a:xfrm>
            <a:off x="8059952" y="2092588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30AF459-1DDB-404B-86B0-AFBF99A4A3B3}"/>
              </a:ext>
            </a:extLst>
          </p:cNvPr>
          <p:cNvSpPr/>
          <p:nvPr/>
        </p:nvSpPr>
        <p:spPr>
          <a:xfrm>
            <a:off x="7800416" y="635727"/>
            <a:ext cx="2039206" cy="3009297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739597D-59AF-494D-B792-2145553B0685}"/>
              </a:ext>
            </a:extLst>
          </p:cNvPr>
          <p:cNvSpPr/>
          <p:nvPr/>
        </p:nvSpPr>
        <p:spPr>
          <a:xfrm>
            <a:off x="8058309" y="2664568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창고 재고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6BED0B-4F87-44E6-96D8-560E393603DF}"/>
              </a:ext>
            </a:extLst>
          </p:cNvPr>
          <p:cNvSpPr/>
          <p:nvPr/>
        </p:nvSpPr>
        <p:spPr>
          <a:xfrm>
            <a:off x="8058309" y="2949601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자재 투입 이력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ED13B8D-214D-4A6E-BBAD-F79D07C58706}"/>
              </a:ext>
            </a:extLst>
          </p:cNvPr>
          <p:cNvSpPr/>
          <p:nvPr/>
        </p:nvSpPr>
        <p:spPr>
          <a:xfrm>
            <a:off x="8058309" y="3234631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 이력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4B75BCB-9E99-40B5-AEC6-E377BE9EDE80}"/>
              </a:ext>
            </a:extLst>
          </p:cNvPr>
          <p:cNvSpPr/>
          <p:nvPr/>
        </p:nvSpPr>
        <p:spPr>
          <a:xfrm>
            <a:off x="4222998" y="3878448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관리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7090748-C019-46EE-8840-62DA9A882B8A}"/>
              </a:ext>
            </a:extLst>
          </p:cNvPr>
          <p:cNvSpPr/>
          <p:nvPr/>
        </p:nvSpPr>
        <p:spPr>
          <a:xfrm>
            <a:off x="4244521" y="425740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E113CE-C932-4642-89A3-87FFE96ABADA}"/>
              </a:ext>
            </a:extLst>
          </p:cNvPr>
          <p:cNvSpPr/>
          <p:nvPr/>
        </p:nvSpPr>
        <p:spPr>
          <a:xfrm>
            <a:off x="6177138" y="421799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 및 이력조회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B141709-B310-4BA6-8B4B-53DB45D04225}"/>
              </a:ext>
            </a:extLst>
          </p:cNvPr>
          <p:cNvSpPr/>
          <p:nvPr/>
        </p:nvSpPr>
        <p:spPr>
          <a:xfrm>
            <a:off x="8121354" y="439531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데이터 입력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57D8966-611E-45B5-9EA2-48A24462A4CD}"/>
              </a:ext>
            </a:extLst>
          </p:cNvPr>
          <p:cNvSpPr/>
          <p:nvPr/>
        </p:nvSpPr>
        <p:spPr>
          <a:xfrm>
            <a:off x="4242816" y="4509135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시작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8C43E65-545E-4845-A046-72F148B7A15C}"/>
              </a:ext>
            </a:extLst>
          </p:cNvPr>
          <p:cNvSpPr/>
          <p:nvPr/>
        </p:nvSpPr>
        <p:spPr>
          <a:xfrm>
            <a:off x="5967722" y="5537377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완료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66A6043-ABBF-486E-B98B-1AC6BF548032}"/>
              </a:ext>
            </a:extLst>
          </p:cNvPr>
          <p:cNvSpPr/>
          <p:nvPr/>
        </p:nvSpPr>
        <p:spPr>
          <a:xfrm>
            <a:off x="8121354" y="4143591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자재 사용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D0AE4B0-5428-4846-B15E-E7B10CC51A25}"/>
              </a:ext>
            </a:extLst>
          </p:cNvPr>
          <p:cNvSpPr/>
          <p:nvPr/>
        </p:nvSpPr>
        <p:spPr>
          <a:xfrm>
            <a:off x="6177138" y="4469717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비가동 등록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2425F75-6E68-4431-8733-5A0BA35A9D02}"/>
              </a:ext>
            </a:extLst>
          </p:cNvPr>
          <p:cNvSpPr/>
          <p:nvPr/>
        </p:nvSpPr>
        <p:spPr>
          <a:xfrm>
            <a:off x="8121354" y="4647045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 등록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5086641-2B5C-4271-B6A5-3D0ABADD963E}"/>
              </a:ext>
            </a:extLst>
          </p:cNvPr>
          <p:cNvSpPr/>
          <p:nvPr/>
        </p:nvSpPr>
        <p:spPr>
          <a:xfrm>
            <a:off x="4202656" y="5705641"/>
            <a:ext cx="1364222" cy="226561"/>
          </a:xfrm>
          <a:prstGeom prst="rect">
            <a:avLst/>
          </a:prstGeom>
          <a:solidFill>
            <a:srgbClr val="E8EDF8"/>
          </a:solidFill>
          <a:ln w="19050">
            <a:solidFill>
              <a:srgbClr val="B4C6E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364400"/>
                      <a:gd name="connsiteY0" fmla="*/ 0 h 226591"/>
                      <a:gd name="connsiteX1" fmla="*/ 1364400 w 1364400"/>
                      <a:gd name="connsiteY1" fmla="*/ 0 h 226591"/>
                      <a:gd name="connsiteX2" fmla="*/ 1364400 w 1364400"/>
                      <a:gd name="connsiteY2" fmla="*/ 226591 h 226591"/>
                      <a:gd name="connsiteX3" fmla="*/ 0 w 1364400"/>
                      <a:gd name="connsiteY3" fmla="*/ 226591 h 226591"/>
                      <a:gd name="connsiteX4" fmla="*/ 0 w 1364400"/>
                      <a:gd name="connsiteY4" fmla="*/ 0 h 226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4400" h="226591" fill="none" extrusionOk="0">
                        <a:moveTo>
                          <a:pt x="0" y="0"/>
                        </a:moveTo>
                        <a:cubicBezTo>
                          <a:pt x="230551" y="-94811"/>
                          <a:pt x="1154594" y="-70659"/>
                          <a:pt x="1364400" y="0"/>
                        </a:cubicBezTo>
                        <a:cubicBezTo>
                          <a:pt x="1376780" y="68570"/>
                          <a:pt x="1373894" y="148146"/>
                          <a:pt x="1364400" y="226591"/>
                        </a:cubicBezTo>
                        <a:cubicBezTo>
                          <a:pt x="1043407" y="172009"/>
                          <a:pt x="444333" y="163011"/>
                          <a:pt x="0" y="226591"/>
                        </a:cubicBezTo>
                        <a:cubicBezTo>
                          <a:pt x="-14779" y="113900"/>
                          <a:pt x="13386" y="35501"/>
                          <a:pt x="0" y="0"/>
                        </a:cubicBezTo>
                        <a:close/>
                      </a:path>
                      <a:path w="1364400" h="226591" stroke="0" extrusionOk="0">
                        <a:moveTo>
                          <a:pt x="0" y="0"/>
                        </a:moveTo>
                        <a:cubicBezTo>
                          <a:pt x="628107" y="31373"/>
                          <a:pt x="818716" y="-36230"/>
                          <a:pt x="1364400" y="0"/>
                        </a:cubicBezTo>
                        <a:cubicBezTo>
                          <a:pt x="1384687" y="29743"/>
                          <a:pt x="1357150" y="135397"/>
                          <a:pt x="1364400" y="226591"/>
                        </a:cubicBezTo>
                        <a:cubicBezTo>
                          <a:pt x="804539" y="144332"/>
                          <a:pt x="457606" y="240682"/>
                          <a:pt x="0" y="226591"/>
                        </a:cubicBezTo>
                        <a:cubicBezTo>
                          <a:pt x="9511" y="158191"/>
                          <a:pt x="18123" y="719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42777FA-06FE-47EF-A295-402DE75468B7}"/>
              </a:ext>
            </a:extLst>
          </p:cNvPr>
          <p:cNvSpPr/>
          <p:nvPr/>
        </p:nvSpPr>
        <p:spPr>
          <a:xfrm>
            <a:off x="4106258" y="5112343"/>
            <a:ext cx="1528086" cy="972257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49945501-C19A-4861-8127-0FE7E71D0A19}"/>
              </a:ext>
            </a:extLst>
          </p:cNvPr>
          <p:cNvCxnSpPr>
            <a:cxnSpLocks/>
            <a:stCxn id="133" idx="2"/>
            <a:endCxn id="198" idx="1"/>
          </p:cNvCxnSpPr>
          <p:nvPr/>
        </p:nvCxnSpPr>
        <p:spPr>
          <a:xfrm rot="16200000" flipH="1">
            <a:off x="2371746" y="3863961"/>
            <a:ext cx="494348" cy="2974674"/>
          </a:xfrm>
          <a:prstGeom prst="bentConnector2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77FD1A2-04A3-476E-891C-A1FA11F4091B}"/>
              </a:ext>
            </a:extLst>
          </p:cNvPr>
          <p:cNvSpPr/>
          <p:nvPr/>
        </p:nvSpPr>
        <p:spPr>
          <a:xfrm>
            <a:off x="8083697" y="5301208"/>
            <a:ext cx="1528086" cy="694324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B48E50B-1518-4554-AA08-22043C65A004}"/>
              </a:ext>
            </a:extLst>
          </p:cNvPr>
          <p:cNvSpPr/>
          <p:nvPr/>
        </p:nvSpPr>
        <p:spPr>
          <a:xfrm>
            <a:off x="4159593" y="4163311"/>
            <a:ext cx="1528086" cy="70123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7D023DD-D017-4A70-A6CA-8C9FC5EA1EBF}"/>
              </a:ext>
            </a:extLst>
          </p:cNvPr>
          <p:cNvSpPr/>
          <p:nvPr/>
        </p:nvSpPr>
        <p:spPr>
          <a:xfrm>
            <a:off x="6095206" y="4156548"/>
            <a:ext cx="1528086" cy="70123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33AB6-C55B-49CF-BAB6-8D8AEF73672A}"/>
              </a:ext>
            </a:extLst>
          </p:cNvPr>
          <p:cNvSpPr/>
          <p:nvPr/>
        </p:nvSpPr>
        <p:spPr>
          <a:xfrm>
            <a:off x="8039422" y="4085488"/>
            <a:ext cx="1528086" cy="831622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" name="직선 화살표 연결선 198">
            <a:extLst>
              <a:ext uri="{FF2B5EF4-FFF2-40B4-BE49-F238E27FC236}">
                <a16:creationId xmlns:a16="http://schemas.microsoft.com/office/drawing/2014/main" id="{E8E8FD7B-E451-46CF-85FD-353E61A523CF}"/>
              </a:ext>
            </a:extLst>
          </p:cNvPr>
          <p:cNvCxnSpPr>
            <a:cxnSpLocks/>
            <a:stCxn id="202" idx="3"/>
            <a:endCxn id="203" idx="1"/>
          </p:cNvCxnSpPr>
          <p:nvPr/>
        </p:nvCxnSpPr>
        <p:spPr>
          <a:xfrm flipV="1">
            <a:off x="5687679" y="4507164"/>
            <a:ext cx="407527" cy="6763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198">
            <a:extLst>
              <a:ext uri="{FF2B5EF4-FFF2-40B4-BE49-F238E27FC236}">
                <a16:creationId xmlns:a16="http://schemas.microsoft.com/office/drawing/2014/main" id="{9E27B1F5-A8D5-4806-99F3-7939FF9216A8}"/>
              </a:ext>
            </a:extLst>
          </p:cNvPr>
          <p:cNvCxnSpPr>
            <a:cxnSpLocks/>
            <a:stCxn id="203" idx="3"/>
            <a:endCxn id="204" idx="1"/>
          </p:cNvCxnSpPr>
          <p:nvPr/>
        </p:nvCxnSpPr>
        <p:spPr>
          <a:xfrm flipV="1">
            <a:off x="7623292" y="4501299"/>
            <a:ext cx="416130" cy="5865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198">
            <a:extLst>
              <a:ext uri="{FF2B5EF4-FFF2-40B4-BE49-F238E27FC236}">
                <a16:creationId xmlns:a16="http://schemas.microsoft.com/office/drawing/2014/main" id="{094F76F9-587E-4E43-B586-17B10DDEA22B}"/>
              </a:ext>
            </a:extLst>
          </p:cNvPr>
          <p:cNvCxnSpPr>
            <a:cxnSpLocks/>
            <a:stCxn id="204" idx="2"/>
            <a:endCxn id="188" idx="0"/>
          </p:cNvCxnSpPr>
          <p:nvPr/>
        </p:nvCxnSpPr>
        <p:spPr>
          <a:xfrm rot="5400000">
            <a:off x="7416516" y="4150427"/>
            <a:ext cx="620267" cy="2153632"/>
          </a:xfrm>
          <a:prstGeom prst="bentConnector3">
            <a:avLst>
              <a:gd name="adj1" fmla="val 28501"/>
            </a:avLst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198">
            <a:extLst>
              <a:ext uri="{FF2B5EF4-FFF2-40B4-BE49-F238E27FC236}">
                <a16:creationId xmlns:a16="http://schemas.microsoft.com/office/drawing/2014/main" id="{620BDB43-8F3E-4D85-93BD-B78305D6CE90}"/>
              </a:ext>
            </a:extLst>
          </p:cNvPr>
          <p:cNvCxnSpPr>
            <a:cxnSpLocks/>
            <a:stCxn id="188" idx="3"/>
            <a:endCxn id="201" idx="1"/>
          </p:cNvCxnSpPr>
          <p:nvPr/>
        </p:nvCxnSpPr>
        <p:spPr>
          <a:xfrm flipV="1">
            <a:off x="7331944" y="5648370"/>
            <a:ext cx="751753" cy="2288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829A47-844A-4A8E-BE46-093DD3DB0F75}"/>
              </a:ext>
            </a:extLst>
          </p:cNvPr>
          <p:cNvSpPr/>
          <p:nvPr/>
        </p:nvSpPr>
        <p:spPr>
          <a:xfrm>
            <a:off x="167265" y="578459"/>
            <a:ext cx="3529836" cy="5692729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FED429-33F2-416A-B92B-76BF3E43A8C2}"/>
              </a:ext>
            </a:extLst>
          </p:cNvPr>
          <p:cNvSpPr/>
          <p:nvPr/>
        </p:nvSpPr>
        <p:spPr>
          <a:xfrm>
            <a:off x="275737" y="3796426"/>
            <a:ext cx="3335825" cy="2288174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0" name="직선 화살표 연결선 198">
            <a:extLst>
              <a:ext uri="{FF2B5EF4-FFF2-40B4-BE49-F238E27FC236}">
                <a16:creationId xmlns:a16="http://schemas.microsoft.com/office/drawing/2014/main" id="{2EAD546A-B9A5-40CC-8A1E-98F4E08FBE87}"/>
              </a:ext>
            </a:extLst>
          </p:cNvPr>
          <p:cNvCxnSpPr>
            <a:cxnSpLocks/>
            <a:stCxn id="147" idx="3"/>
          </p:cNvCxnSpPr>
          <p:nvPr/>
        </p:nvCxnSpPr>
        <p:spPr>
          <a:xfrm>
            <a:off x="3349574" y="4380210"/>
            <a:ext cx="810019" cy="0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5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프로세스 흐름도</a:t>
            </a:r>
            <a:endParaRPr kumimoji="0" lang="en-US" altLang="ko-KR" sz="160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과정 등의 흐름을 전체적으로 나타냄 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메인 화면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9354FE-1A64-487D-8BA4-DF44D374646A}"/>
              </a:ext>
            </a:extLst>
          </p:cNvPr>
          <p:cNvGrpSpPr/>
          <p:nvPr/>
        </p:nvGrpSpPr>
        <p:grpSpPr>
          <a:xfrm>
            <a:off x="9557589" y="2239963"/>
            <a:ext cx="1597025" cy="1419225"/>
            <a:chOff x="6740416" y="2456546"/>
            <a:chExt cx="1597025" cy="141922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8B53F10-3C5B-4915-9B13-5A78B15E6A1B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69ACFC-6421-424E-9601-E26D105F2E42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D74278-034D-46CA-B5E7-B43C90D32542}"/>
              </a:ext>
            </a:extLst>
          </p:cNvPr>
          <p:cNvGrpSpPr/>
          <p:nvPr/>
        </p:nvGrpSpPr>
        <p:grpSpPr>
          <a:xfrm>
            <a:off x="6565294" y="4662487"/>
            <a:ext cx="1597025" cy="1419225"/>
            <a:chOff x="6740416" y="2456546"/>
            <a:chExt cx="1597025" cy="141922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C3643A-F4C4-4A71-A933-76FC89E23AAA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392A30-A1E7-4FA0-B371-66D67696D0ED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647269-A0AC-4171-9FE9-1AF0A2D266F0}"/>
              </a:ext>
            </a:extLst>
          </p:cNvPr>
          <p:cNvGrpSpPr/>
          <p:nvPr/>
        </p:nvGrpSpPr>
        <p:grpSpPr>
          <a:xfrm>
            <a:off x="9612313" y="4648307"/>
            <a:ext cx="1597025" cy="1419225"/>
            <a:chOff x="6740416" y="2456546"/>
            <a:chExt cx="1597025" cy="141922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19FB2C1-45EA-4FB5-A1B3-1E84E506A227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D2CE83-7DE3-462C-B5DB-A838C64AE1DB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E1C43-F1A8-4EBE-90CD-A519625D8276}"/>
              </a:ext>
            </a:extLst>
          </p:cNvPr>
          <p:cNvGrpSpPr/>
          <p:nvPr/>
        </p:nvGrpSpPr>
        <p:grpSpPr>
          <a:xfrm>
            <a:off x="6684208" y="2212181"/>
            <a:ext cx="1597025" cy="1419225"/>
            <a:chOff x="6740416" y="2456546"/>
            <a:chExt cx="1597025" cy="141922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B80DDE-1AB7-4360-9FA7-3A81F1983C25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1358E5-C4EA-4299-ACB4-818BB393359C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회사는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구매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2383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089150"/>
            <a:ext cx="1465200" cy="1828800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491889"/>
            <a:ext cx="1464906" cy="1830271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0" name="그림 9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59FE9D8-4B20-4F2F-9C49-096905CEC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9898"/>
          <a:stretch/>
        </p:blipFill>
        <p:spPr>
          <a:xfrm>
            <a:off x="6149579" y="4509120"/>
            <a:ext cx="1828800" cy="182880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AEB401EE-21BE-4BDE-83DE-8CDAA063F9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9898"/>
          <a:stretch/>
        </p:blipFill>
        <p:spPr>
          <a:xfrm>
            <a:off x="6210622" y="208679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구현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2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73649"/>
              </p:ext>
            </p:extLst>
          </p:nvPr>
        </p:nvGraphicFramePr>
        <p:xfrm>
          <a:off x="586550" y="1889011"/>
          <a:ext cx="11233248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12/28(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 화면 수정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화면 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화면 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 화면 구상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디자인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6381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61154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4182</TotalTime>
  <Words>1281</Words>
  <Application>Microsoft Office PowerPoint</Application>
  <PresentationFormat>사용자 지정</PresentationFormat>
  <Paragraphs>430</Paragraphs>
  <Slides>25</Slides>
  <Notes>20</Notes>
  <HiddenSlides>8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나눔고딕</vt:lpstr>
      <vt:lpstr>나눔고딕 ExtraBold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88</cp:revision>
  <dcterms:created xsi:type="dcterms:W3CDTF">2019-08-26T09:16:45Z</dcterms:created>
  <dcterms:modified xsi:type="dcterms:W3CDTF">2021-12-25T08:35:29Z</dcterms:modified>
</cp:coreProperties>
</file>